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0" r:id="rId2"/>
    <p:sldId id="261" r:id="rId3"/>
    <p:sldId id="274" r:id="rId4"/>
    <p:sldId id="275" r:id="rId5"/>
    <p:sldId id="263" r:id="rId6"/>
    <p:sldId id="264" r:id="rId7"/>
    <p:sldId id="265" r:id="rId8"/>
    <p:sldId id="266" r:id="rId9"/>
    <p:sldId id="268" r:id="rId10"/>
    <p:sldId id="269" r:id="rId11"/>
    <p:sldId id="276" r:id="rId12"/>
    <p:sldId id="271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4F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1973"/>
  </p:normalViewPr>
  <p:slideViewPr>
    <p:cSldViewPr snapToGrid="0" snapToObjects="1">
      <p:cViewPr varScale="1">
        <p:scale>
          <a:sx n="90" d="100"/>
          <a:sy n="90" d="100"/>
        </p:scale>
        <p:origin x="19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63D2C-CD33-7D4C-A7A9-3D183FCC894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247185-3971-9549-98BD-EC011166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66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117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17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77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10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6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466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00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72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78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28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60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4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247185-3971-9549-98BD-EC011166E1B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61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00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3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37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0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74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5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2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22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9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55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46A8F-4FAD-404E-8377-32132B9F7FEC}" type="datetimeFigureOut">
              <a:rPr lang="en-US" smtClean="0"/>
              <a:t>5/15/20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6DA18-8EE0-004E-A779-99671C4F1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20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42669-CEB6-0747-A6DD-94241396F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5"/>
          <a:stretch/>
        </p:blipFill>
        <p:spPr>
          <a:xfrm>
            <a:off x="491614" y="0"/>
            <a:ext cx="1120877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99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CC5B71-DBA9-994A-96BD-52419041EA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2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5F806E-EAA7-F448-A666-89BC215095E0}"/>
              </a:ext>
            </a:extLst>
          </p:cNvPr>
          <p:cNvCxnSpPr>
            <a:cxnSpLocks/>
          </p:cNvCxnSpPr>
          <p:nvPr/>
        </p:nvCxnSpPr>
        <p:spPr>
          <a:xfrm flipH="1" flipV="1">
            <a:off x="5372101" y="2395443"/>
            <a:ext cx="2081212" cy="94144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3262181-3760-3F4C-8692-1981D0C2DC7F}"/>
              </a:ext>
            </a:extLst>
          </p:cNvPr>
          <p:cNvSpPr txBox="1"/>
          <p:nvPr/>
        </p:nvSpPr>
        <p:spPr>
          <a:xfrm>
            <a:off x="7453313" y="3215758"/>
            <a:ext cx="165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C00000"/>
                </a:solidFill>
              </a:rPr>
              <a:t>Double Click</a:t>
            </a:r>
          </a:p>
        </p:txBody>
      </p:sp>
    </p:spTree>
    <p:extLst>
      <p:ext uri="{BB962C8B-B14F-4D97-AF65-F5344CB8AC3E}">
        <p14:creationId xmlns:p14="http://schemas.microsoft.com/office/powerpoint/2010/main" val="392783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665CB30-FDE7-184A-8DB6-89677E67F5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320" y="643466"/>
            <a:ext cx="716535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14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monitor, black, road, sitting&#10;&#10;Description automatically generated">
            <a:extLst>
              <a:ext uri="{FF2B5EF4-FFF2-40B4-BE49-F238E27FC236}">
                <a16:creationId xmlns:a16="http://schemas.microsoft.com/office/drawing/2014/main" id="{6C500CDC-54DF-1F43-AE7B-8CE3FCE09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936" y="0"/>
            <a:ext cx="3214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60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CD8F5F4-011D-7044-AF01-A3A5C4FA5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79" y="0"/>
            <a:ext cx="107446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0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42669-CEB6-0747-A6DD-94241396F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5"/>
          <a:stretch/>
        </p:blipFill>
        <p:spPr>
          <a:xfrm>
            <a:off x="491613" y="1"/>
            <a:ext cx="11208773" cy="685799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9E81997-B4DA-AE44-BE15-5E03A8C823CD}"/>
              </a:ext>
            </a:extLst>
          </p:cNvPr>
          <p:cNvCxnSpPr>
            <a:cxnSpLocks/>
          </p:cNvCxnSpPr>
          <p:nvPr/>
        </p:nvCxnSpPr>
        <p:spPr>
          <a:xfrm>
            <a:off x="2935705" y="1777421"/>
            <a:ext cx="962527" cy="2566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F7B94FE-E923-E24E-9EF7-94F358CB6FE6}"/>
              </a:ext>
            </a:extLst>
          </p:cNvPr>
          <p:cNvSpPr txBox="1"/>
          <p:nvPr/>
        </p:nvSpPr>
        <p:spPr>
          <a:xfrm>
            <a:off x="2371732" y="1543064"/>
            <a:ext cx="73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2012292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A666CD-FC5F-2049-BD18-FD5B8FCDF8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0" r="48134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F3540F5-5C82-2942-969C-485CC6A3AAAF}"/>
              </a:ext>
            </a:extLst>
          </p:cNvPr>
          <p:cNvCxnSpPr>
            <a:cxnSpLocks/>
          </p:cNvCxnSpPr>
          <p:nvPr/>
        </p:nvCxnSpPr>
        <p:spPr>
          <a:xfrm>
            <a:off x="3275346" y="1927637"/>
            <a:ext cx="962527" cy="2566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8BE33EC-1C66-0140-8E8E-09A174981FBD}"/>
              </a:ext>
            </a:extLst>
          </p:cNvPr>
          <p:cNvSpPr txBox="1"/>
          <p:nvPr/>
        </p:nvSpPr>
        <p:spPr>
          <a:xfrm>
            <a:off x="2714631" y="1714395"/>
            <a:ext cx="73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979571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CBEBBF4-6EFD-3E43-A4ED-D6532A8C13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000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499A591-F63C-D44D-980B-16414975EB6E}"/>
              </a:ext>
            </a:extLst>
          </p:cNvPr>
          <p:cNvCxnSpPr>
            <a:cxnSpLocks/>
          </p:cNvCxnSpPr>
          <p:nvPr/>
        </p:nvCxnSpPr>
        <p:spPr>
          <a:xfrm>
            <a:off x="2675271" y="998950"/>
            <a:ext cx="962527" cy="25667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45DF78E-DA45-4C45-99E2-620B9A0E690B}"/>
              </a:ext>
            </a:extLst>
          </p:cNvPr>
          <p:cNvSpPr txBox="1"/>
          <p:nvPr/>
        </p:nvSpPr>
        <p:spPr>
          <a:xfrm>
            <a:off x="2114556" y="785708"/>
            <a:ext cx="73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1117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3AD463-4BF6-3143-8BA4-FFD0025703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2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40EB3A-1F6B-D144-B393-8BB25B24F601}"/>
              </a:ext>
            </a:extLst>
          </p:cNvPr>
          <p:cNvCxnSpPr>
            <a:cxnSpLocks/>
          </p:cNvCxnSpPr>
          <p:nvPr/>
        </p:nvCxnSpPr>
        <p:spPr>
          <a:xfrm flipH="1" flipV="1">
            <a:off x="4014788" y="2082191"/>
            <a:ext cx="2081212" cy="94144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2170387-FF24-F54F-9766-E66F51580D8B}"/>
              </a:ext>
            </a:extLst>
          </p:cNvPr>
          <p:cNvSpPr txBox="1"/>
          <p:nvPr/>
        </p:nvSpPr>
        <p:spPr>
          <a:xfrm>
            <a:off x="6096000" y="2902506"/>
            <a:ext cx="165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C00000"/>
                </a:solidFill>
              </a:rPr>
              <a:t>Double Click</a:t>
            </a:r>
          </a:p>
        </p:txBody>
      </p:sp>
    </p:spTree>
    <p:extLst>
      <p:ext uri="{BB962C8B-B14F-4D97-AF65-F5344CB8AC3E}">
        <p14:creationId xmlns:p14="http://schemas.microsoft.com/office/powerpoint/2010/main" val="794313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8C8818-7765-2448-8714-30CE03D22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311" y="0"/>
            <a:ext cx="8513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96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7C7D2732-87C4-E143-8F05-75A56AA5B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925" b="396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64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E14E03D-C393-B641-9D08-8BFFD6F17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491" y="0"/>
            <a:ext cx="7797018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0BAA61-C63D-E847-A3D7-EEA703274C98}"/>
              </a:ext>
            </a:extLst>
          </p:cNvPr>
          <p:cNvCxnSpPr>
            <a:cxnSpLocks/>
          </p:cNvCxnSpPr>
          <p:nvPr/>
        </p:nvCxnSpPr>
        <p:spPr>
          <a:xfrm>
            <a:off x="3600450" y="5172075"/>
            <a:ext cx="737447" cy="14866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B4CAC69-4385-4742-B6AA-6854EE063E32}"/>
              </a:ext>
            </a:extLst>
          </p:cNvPr>
          <p:cNvSpPr txBox="1"/>
          <p:nvPr/>
        </p:nvSpPr>
        <p:spPr>
          <a:xfrm>
            <a:off x="2983303" y="4951406"/>
            <a:ext cx="73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286501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0DB32B-347E-C045-A843-5BF16ADF9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870" y="0"/>
            <a:ext cx="10734261" cy="68580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2179EF0-8C21-044D-ADCF-F532AD07A5A8}"/>
              </a:ext>
            </a:extLst>
          </p:cNvPr>
          <p:cNvCxnSpPr>
            <a:cxnSpLocks/>
          </p:cNvCxnSpPr>
          <p:nvPr/>
        </p:nvCxnSpPr>
        <p:spPr>
          <a:xfrm>
            <a:off x="957263" y="2200275"/>
            <a:ext cx="957263" cy="15716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4DFF87E-0C89-7A4A-97DC-1F0E713C273C}"/>
              </a:ext>
            </a:extLst>
          </p:cNvPr>
          <p:cNvSpPr txBox="1"/>
          <p:nvPr/>
        </p:nvSpPr>
        <p:spPr>
          <a:xfrm>
            <a:off x="361154" y="1988106"/>
            <a:ext cx="735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2168045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22</Words>
  <Application>Microsoft Macintosh PowerPoint</Application>
  <PresentationFormat>Widescreen</PresentationFormat>
  <Paragraphs>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Cannell, Michael B</dc:creator>
  <cp:lastModifiedBy>Cannell, Michael B</cp:lastModifiedBy>
  <cp:revision>5</cp:revision>
  <dcterms:created xsi:type="dcterms:W3CDTF">2020-04-28T16:27:08Z</dcterms:created>
  <dcterms:modified xsi:type="dcterms:W3CDTF">2020-05-15T20:43:00Z</dcterms:modified>
</cp:coreProperties>
</file>